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50" autoAdjust="0"/>
    <p:restoredTop sz="98625" autoAdjust="0"/>
  </p:normalViewPr>
  <p:slideViewPr>
    <p:cSldViewPr>
      <p:cViewPr>
        <p:scale>
          <a:sx n="100" d="100"/>
          <a:sy n="100" d="100"/>
        </p:scale>
        <p:origin x="-1042" y="78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2017/11/3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90116" y="108223"/>
            <a:ext cx="8640961" cy="1430337"/>
            <a:chOff x="203164" y="148429"/>
            <a:chExt cx="8640856" cy="1429550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5545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4120657" y="1393313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509964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25176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18785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2908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285750" y="321744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sp>
          <p:nvSpPr>
            <p:cNvPr id="161869" name="文字方塊 79"/>
            <p:cNvSpPr txBox="1">
              <a:spLocks noChangeArrowheads="1"/>
            </p:cNvSpPr>
            <p:nvPr/>
          </p:nvSpPr>
          <p:spPr bwMode="auto">
            <a:xfrm>
              <a:off x="203164" y="893247"/>
              <a:ext cx="1214446" cy="400110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000" b="1" dirty="0">
                  <a:latin typeface="微軟正黑體"/>
                  <a:ea typeface="微軟正黑體"/>
                  <a:cs typeface="微軟正黑體"/>
                </a:rPr>
                <a:t>核心能力</a:t>
              </a: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50378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217296" y="889383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28187" y="892556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270806" cy="79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39600" y="548259"/>
              <a:ext cx="942665" cy="34112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87855" y="867170"/>
              <a:ext cx="165616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57710" y="3964926"/>
            <a:ext cx="7629343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974052" y="2091171"/>
            <a:ext cx="941345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法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83218" y="2036164"/>
            <a:ext cx="938164" cy="7223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人類行為與社會環境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947020" y="2942257"/>
            <a:ext cx="938164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/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7" name="Rectangle 27"/>
          <p:cNvSpPr>
            <a:spLocks/>
          </p:cNvSpPr>
          <p:nvPr/>
        </p:nvSpPr>
        <p:spPr bwMode="auto">
          <a:xfrm>
            <a:off x="3881628" y="2998984"/>
            <a:ext cx="1103536" cy="6376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74914" y="4029047"/>
            <a:ext cx="967730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青少年犯罪與觀護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婚姻與家庭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 smtClean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67251" y="5094000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990475" y="5193571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905044" y="5139307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67251" y="6147420"/>
            <a:ext cx="7619802" cy="1017587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914652" y="3132559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專題研究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914652" y="3939104"/>
            <a:ext cx="936377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家庭暴力與保護服務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青少年與學校社會工作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914652" y="5139307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6000265" y="2963942"/>
            <a:ext cx="1002619" cy="7446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專題研究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90165" y="5148783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社會工作與長期照顧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4" name="Rectangle 49"/>
          <p:cNvSpPr>
            <a:spLocks/>
          </p:cNvSpPr>
          <p:nvPr/>
        </p:nvSpPr>
        <p:spPr bwMode="auto">
          <a:xfrm>
            <a:off x="7147135" y="2163685"/>
            <a:ext cx="792088" cy="536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lnSpc>
                <a:spcPct val="125000"/>
              </a:lnSpc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077509" y="2978720"/>
            <a:ext cx="911132" cy="4037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社會政策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與立法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7" name="Rectangle 56"/>
          <p:cNvSpPr>
            <a:spLocks/>
          </p:cNvSpPr>
          <p:nvPr/>
        </p:nvSpPr>
        <p:spPr bwMode="auto">
          <a:xfrm>
            <a:off x="8010996" y="3030377"/>
            <a:ext cx="771202" cy="287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10996" y="6276653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體驗教育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6" y="6156896"/>
            <a:ext cx="1608135" cy="10081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106340" y="2016000"/>
            <a:ext cx="570849" cy="700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algn="ctr"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135176" y="3055019"/>
            <a:ext cx="763252" cy="5307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會談技巧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14252" y="2032009"/>
            <a:ext cx="635892" cy="8463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14252" y="3049722"/>
            <a:ext cx="763252" cy="13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福利等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 smtClean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 smtClean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研究所</a:t>
            </a:r>
            <a:endParaRPr kumimoji="0" lang="en-US" altLang="zh-TW" sz="900" b="1" dirty="0" smtClean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 smtClean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4810" y="6156895"/>
            <a:ext cx="1012900" cy="927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</a:t>
            </a:r>
            <a:r>
              <a:rPr kumimoji="0" lang="zh-TW" altLang="en-US" sz="1200" b="1" dirty="0" smtClean="0">
                <a:latin typeface="微軟正黑體"/>
                <a:ea typeface="微軟正黑體"/>
                <a:cs typeface="微軟正黑體"/>
              </a:rPr>
              <a:t>選修                            </a:t>
            </a:r>
            <a:r>
              <a:rPr kumimoji="0" lang="zh-TW" altLang="en-US" sz="1200" b="1" dirty="0" smtClean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總學分</a:t>
            </a:r>
            <a:r>
              <a:rPr kumimoji="0" lang="zh-TW" altLang="en-US" sz="1200" b="1" dirty="0" smtClean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：</a:t>
            </a:r>
            <a:r>
              <a:rPr kumimoji="0" lang="en-US" altLang="zh-TW" sz="1200" b="1" dirty="0" smtClean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 smtClean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083004" y="2263977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社會工作倡導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074892" y="3957506"/>
            <a:ext cx="93657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社會工作與法律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2950431" y="6228903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志願</a:t>
            </a: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服務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</a:t>
            </a: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慈善援助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01633" y="2124447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理論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</a:t>
            </a: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研究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Pages>0</Pages>
  <Words>518</Words>
  <Characters>0</Characters>
  <Application>Microsoft Office PowerPoint</Application>
  <PresentationFormat>自訂</PresentationFormat>
  <Lines>0</Lines>
  <Paragraphs>104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王文娟-3017-PC</dc:creator>
  <cp:lastModifiedBy>張珮菁_3011-1_PC</cp:lastModifiedBy>
  <cp:revision>244</cp:revision>
  <cp:lastPrinted>2016-04-12T03:46:51Z</cp:lastPrinted>
  <dcterms:modified xsi:type="dcterms:W3CDTF">2017-11-03T01:04:54Z</dcterms:modified>
</cp:coreProperties>
</file>